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  <p:sldId id="259" r:id="rId11"/>
    <p:sldId id="2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04" d="100"/>
          <a:sy n="104" d="100"/>
        </p:scale>
        <p:origin x="89" y="77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제목없음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Zapier-GPTs 연동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순서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romanUcPeriod"/>
            </a:pPr>
            <a:r>
              <a:rPr/>
              <a:t>새 GPTs를 만듭니다.</a:t>
            </a:r>
          </a:p>
          <a:p>
            <a:pPr>
              <a:buAutoNum type="romanUcPeriod"/>
            </a:pPr>
            <a:r>
              <a:rPr/>
              <a:t>새 GPTs의 Action(작업)에 Zapier Special Link를 사용해 OpenAI 스키마를 입력해줍니다.</a:t>
            </a:r>
          </a:p>
          <a:p>
            <a:pPr lvl="1"/>
            <a:r>
              <a:rPr/>
              <a:t>이제 GPTs가 Zapier의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list_available_action</a:t>
            </a:r>
            <a:r>
              <a:rPr/>
              <a:t> 및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run_action</a:t>
            </a:r>
            <a:r>
              <a:rPr/>
              <a:t> 을 실행할 수 있게 됩니다.</a:t>
            </a:r>
          </a:p>
          <a:p>
            <a:pPr>
              <a:buAutoNum type="romanUcPeriod"/>
            </a:pPr>
            <a:r>
              <a:rPr/>
              <a:t>사용할 Zapier Ai Action을 생성해줍니다.</a:t>
            </a:r>
          </a:p>
          <a:p>
            <a:pPr lvl="1"/>
            <a:r>
              <a:rPr/>
              <a:t>AI Action 이름을 별도로 지정해 줍니다.</a:t>
            </a:r>
          </a:p>
          <a:p>
            <a:pPr>
              <a:buAutoNum type="romanUcPeriod"/>
            </a:pPr>
            <a:r>
              <a:rPr/>
              <a:t>GPTs에 Instruction을 작성해줍니다.</a:t>
            </a:r>
          </a:p>
          <a:p>
            <a:pPr>
              <a:buAutoNum type="romanUcPeriod"/>
            </a:pPr>
            <a:r>
              <a:rPr/>
              <a:t>테스트</a:t>
            </a:r>
          </a:p>
          <a:p>
            <a:pPr>
              <a:buAutoNum type="romanUcPeriod"/>
            </a:pPr>
            <a:r>
              <a:rPr/>
              <a:t>저장 및 배포</a:t>
            </a:r>
          </a:p>
          <a:p>
            <a:pPr lvl="1">
              <a:buAutoNum type="arabicPeriod"/>
            </a:pPr>
            <a:r>
              <a:rPr/>
              <a:t>나만 보기로 저장 후 Zapier 로그인 해제 시 공유 가능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GPT 탐색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만들기</a:t>
            </a:r>
          </a:p>
        </p:txBody>
      </p:sp>
      <p:pic>
        <p:nvPicPr>
          <p:cNvPr id="7" name="Picture 6" descr="eeba3c04f6cf814a66b199648f00e55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ad673f8686fad4ed671b50948b4812c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07768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구성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작업(Actions)</a:t>
            </a:r>
          </a:p>
        </p:txBody>
      </p:sp>
      <p:pic>
        <p:nvPicPr>
          <p:cNvPr id="7" name="Picture 6" descr="bad36895cd9565b4226cc0b753193e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c6ef5795b0d2e7893060c9bec6963eb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0776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문형 배</dc:creator>
  <cp:lastModifiedBy>문형 배</cp:lastModifiedBy>
  <cp:revision>109</cp:revision>
  <dcterms:created xsi:type="dcterms:W3CDTF">2024-02-09T18:46:30Z</dcterms:created>
  <dcterms:modified xsi:type="dcterms:W3CDTF">2025-04-26T13:29:44Z</dcterms:modified>
</cp:coreProperties>
</file>

<file path=docProps/thumbnail.jpeg>
</file>